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60" r:id="rId3"/>
    <p:sldId id="257" r:id="rId4"/>
    <p:sldId id="261" r:id="rId5"/>
    <p:sldId id="258" r:id="rId6"/>
    <p:sldId id="262" r:id="rId7"/>
    <p:sldId id="259" r:id="rId8"/>
    <p:sldId id="26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AE8866-580A-4DA6-98B4-3D2916806F95}" v="1" dt="2023-06-06T05:36:01.1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603" autoAdjust="0"/>
    <p:restoredTop sz="86385" autoAdjust="0"/>
  </p:normalViewPr>
  <p:slideViewPr>
    <p:cSldViewPr>
      <p:cViewPr varScale="1">
        <p:scale>
          <a:sx n="92" d="100"/>
          <a:sy n="92" d="100"/>
        </p:scale>
        <p:origin x="108" y="144"/>
      </p:cViewPr>
      <p:guideLst>
        <p:guide orient="horz" pos="2160"/>
        <p:guide pos="3840"/>
      </p:guideLst>
    </p:cSldViewPr>
  </p:slideViewPr>
  <p:outlineViewPr>
    <p:cViewPr>
      <p:scale>
        <a:sx n="33" d="100"/>
        <a:sy n="33" d="100"/>
      </p:scale>
      <p:origin x="0" y="-24"/>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relle Wheaton" userId="6e1b2b30-480e-4f91-806b-6735d5b9e446" providerId="ADAL" clId="{8EAE8866-580A-4DA6-98B4-3D2916806F95}"/>
    <pc:docChg chg="modSld">
      <pc:chgData name="Narelle Wheaton" userId="6e1b2b30-480e-4f91-806b-6735d5b9e446" providerId="ADAL" clId="{8EAE8866-580A-4DA6-98B4-3D2916806F95}" dt="2023-06-06T05:36:01.192" v="0" actId="207"/>
      <pc:docMkLst>
        <pc:docMk/>
      </pc:docMkLst>
      <pc:sldChg chg="modSp">
        <pc:chgData name="Narelle Wheaton" userId="6e1b2b30-480e-4f91-806b-6735d5b9e446" providerId="ADAL" clId="{8EAE8866-580A-4DA6-98B4-3D2916806F95}" dt="2023-06-06T05:36:01.192" v="0" actId="207"/>
        <pc:sldMkLst>
          <pc:docMk/>
          <pc:sldMk cId="0" sldId="256"/>
        </pc:sldMkLst>
        <pc:spChg chg="mod">
          <ac:chgData name="Narelle Wheaton" userId="6e1b2b30-480e-4f91-806b-6735d5b9e446" providerId="ADAL" clId="{8EAE8866-580A-4DA6-98B4-3D2916806F95}" dt="2023-06-06T05:36:01.192" v="0" actId="207"/>
          <ac:spMkLst>
            <pc:docMk/>
            <pc:sldMk cId="0" sldId="256"/>
            <ac:spMk id="3" creationId="{50A27C08-7E11-E8CE-DB3A-A3E7F297E030}"/>
          </ac:spMkLst>
        </pc:spChg>
      </pc:sldChg>
      <pc:sldChg chg="modSp">
        <pc:chgData name="Narelle Wheaton" userId="6e1b2b30-480e-4f91-806b-6735d5b9e446" providerId="ADAL" clId="{8EAE8866-580A-4DA6-98B4-3D2916806F95}" dt="2023-06-06T05:36:01.192" v="0" actId="207"/>
        <pc:sldMkLst>
          <pc:docMk/>
          <pc:sldMk cId="0" sldId="257"/>
        </pc:sldMkLst>
        <pc:spChg chg="mod">
          <ac:chgData name="Narelle Wheaton" userId="6e1b2b30-480e-4f91-806b-6735d5b9e446" providerId="ADAL" clId="{8EAE8866-580A-4DA6-98B4-3D2916806F95}" dt="2023-06-06T05:36:01.192" v="0" actId="207"/>
          <ac:spMkLst>
            <pc:docMk/>
            <pc:sldMk cId="0" sldId="257"/>
            <ac:spMk id="3" creationId="{513FD3F8-6193-5719-8C38-9A9C99772296}"/>
          </ac:spMkLst>
        </pc:spChg>
      </pc:sldChg>
      <pc:sldChg chg="modSp">
        <pc:chgData name="Narelle Wheaton" userId="6e1b2b30-480e-4f91-806b-6735d5b9e446" providerId="ADAL" clId="{8EAE8866-580A-4DA6-98B4-3D2916806F95}" dt="2023-06-06T05:36:01.192" v="0" actId="207"/>
        <pc:sldMkLst>
          <pc:docMk/>
          <pc:sldMk cId="0" sldId="258"/>
        </pc:sldMkLst>
        <pc:spChg chg="mod">
          <ac:chgData name="Narelle Wheaton" userId="6e1b2b30-480e-4f91-806b-6735d5b9e446" providerId="ADAL" clId="{8EAE8866-580A-4DA6-98B4-3D2916806F95}" dt="2023-06-06T05:36:01.192" v="0" actId="207"/>
          <ac:spMkLst>
            <pc:docMk/>
            <pc:sldMk cId="0" sldId="258"/>
            <ac:spMk id="3" creationId="{8C757717-71A8-CCFE-4D60-C480068F3825}"/>
          </ac:spMkLst>
        </pc:spChg>
      </pc:sldChg>
      <pc:sldChg chg="modSp">
        <pc:chgData name="Narelle Wheaton" userId="6e1b2b30-480e-4f91-806b-6735d5b9e446" providerId="ADAL" clId="{8EAE8866-580A-4DA6-98B4-3D2916806F95}" dt="2023-06-06T05:36:01.192" v="0" actId="207"/>
        <pc:sldMkLst>
          <pc:docMk/>
          <pc:sldMk cId="0" sldId="259"/>
        </pc:sldMkLst>
        <pc:spChg chg="mod">
          <ac:chgData name="Narelle Wheaton" userId="6e1b2b30-480e-4f91-806b-6735d5b9e446" providerId="ADAL" clId="{8EAE8866-580A-4DA6-98B4-3D2916806F95}" dt="2023-06-06T05:36:01.192" v="0" actId="207"/>
          <ac:spMkLst>
            <pc:docMk/>
            <pc:sldMk cId="0" sldId="259"/>
            <ac:spMk id="4" creationId="{D9C9B799-A2F4-B09F-08E7-6D85D10153B5}"/>
          </ac:spMkLst>
        </pc:spChg>
      </pc:sldChg>
      <pc:sldChg chg="modSp">
        <pc:chgData name="Narelle Wheaton" userId="6e1b2b30-480e-4f91-806b-6735d5b9e446" providerId="ADAL" clId="{8EAE8866-580A-4DA6-98B4-3D2916806F95}" dt="2023-06-06T05:36:01.192" v="0" actId="207"/>
        <pc:sldMkLst>
          <pc:docMk/>
          <pc:sldMk cId="1159284408" sldId="260"/>
        </pc:sldMkLst>
        <pc:spChg chg="mod">
          <ac:chgData name="Narelle Wheaton" userId="6e1b2b30-480e-4f91-806b-6735d5b9e446" providerId="ADAL" clId="{8EAE8866-580A-4DA6-98B4-3D2916806F95}" dt="2023-06-06T05:36:01.192" v="0" actId="207"/>
          <ac:spMkLst>
            <pc:docMk/>
            <pc:sldMk cId="1159284408" sldId="260"/>
            <ac:spMk id="3" creationId="{50A27C08-7E11-E8CE-DB3A-A3E7F297E030}"/>
          </ac:spMkLst>
        </pc:spChg>
      </pc:sldChg>
      <pc:sldChg chg="modSp">
        <pc:chgData name="Narelle Wheaton" userId="6e1b2b30-480e-4f91-806b-6735d5b9e446" providerId="ADAL" clId="{8EAE8866-580A-4DA6-98B4-3D2916806F95}" dt="2023-06-06T05:36:01.192" v="0" actId="207"/>
        <pc:sldMkLst>
          <pc:docMk/>
          <pc:sldMk cId="266578859" sldId="261"/>
        </pc:sldMkLst>
        <pc:spChg chg="mod">
          <ac:chgData name="Narelle Wheaton" userId="6e1b2b30-480e-4f91-806b-6735d5b9e446" providerId="ADAL" clId="{8EAE8866-580A-4DA6-98B4-3D2916806F95}" dt="2023-06-06T05:36:01.192" v="0" actId="207"/>
          <ac:spMkLst>
            <pc:docMk/>
            <pc:sldMk cId="266578859" sldId="261"/>
            <ac:spMk id="3" creationId="{513FD3F8-6193-5719-8C38-9A9C99772296}"/>
          </ac:spMkLst>
        </pc:spChg>
      </pc:sldChg>
      <pc:sldChg chg="modSp">
        <pc:chgData name="Narelle Wheaton" userId="6e1b2b30-480e-4f91-806b-6735d5b9e446" providerId="ADAL" clId="{8EAE8866-580A-4DA6-98B4-3D2916806F95}" dt="2023-06-06T05:36:01.192" v="0" actId="207"/>
        <pc:sldMkLst>
          <pc:docMk/>
          <pc:sldMk cId="1591858018" sldId="262"/>
        </pc:sldMkLst>
        <pc:spChg chg="mod">
          <ac:chgData name="Narelle Wheaton" userId="6e1b2b30-480e-4f91-806b-6735d5b9e446" providerId="ADAL" clId="{8EAE8866-580A-4DA6-98B4-3D2916806F95}" dt="2023-06-06T05:36:01.192" v="0" actId="207"/>
          <ac:spMkLst>
            <pc:docMk/>
            <pc:sldMk cId="1591858018" sldId="262"/>
            <ac:spMk id="3" creationId="{8C757717-71A8-CCFE-4D60-C480068F3825}"/>
          </ac:spMkLst>
        </pc:spChg>
      </pc:sldChg>
      <pc:sldChg chg="modSp">
        <pc:chgData name="Narelle Wheaton" userId="6e1b2b30-480e-4f91-806b-6735d5b9e446" providerId="ADAL" clId="{8EAE8866-580A-4DA6-98B4-3D2916806F95}" dt="2023-06-06T05:36:01.192" v="0" actId="207"/>
        <pc:sldMkLst>
          <pc:docMk/>
          <pc:sldMk cId="3836533266" sldId="263"/>
        </pc:sldMkLst>
        <pc:spChg chg="mod">
          <ac:chgData name="Narelle Wheaton" userId="6e1b2b30-480e-4f91-806b-6735d5b9e446" providerId="ADAL" clId="{8EAE8866-580A-4DA6-98B4-3D2916806F95}" dt="2023-06-06T05:36:01.192" v="0" actId="207"/>
          <ac:spMkLst>
            <pc:docMk/>
            <pc:sldMk cId="3836533266" sldId="263"/>
            <ac:spMk id="4" creationId="{D9C9B799-A2F4-B09F-08E7-6D85D10153B5}"/>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pPr>
              <a:defRPr/>
            </a:pPr>
            <a:fld id="{ABC9F46F-0711-4F3F-A413-ACEF8A7DB870}" type="slidenum">
              <a:rPr lang="en-US" altLang="en-US" smtClean="0"/>
              <a:pPr>
                <a:defRPr/>
              </a:pPr>
              <a:t>‹#›</a:t>
            </a:fld>
            <a:endParaRPr lang="en-US" altLang="en-US"/>
          </a:p>
        </p:txBody>
      </p:sp>
    </p:spTree>
    <p:extLst>
      <p:ext uri="{BB962C8B-B14F-4D97-AF65-F5344CB8AC3E}">
        <p14:creationId xmlns:p14="http://schemas.microsoft.com/office/powerpoint/2010/main" val="29687736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pPr>
              <a:defRPr/>
            </a:pPr>
            <a:fld id="{5C6BD915-C14B-4124-A0E3-984804358B23}" type="slidenum">
              <a:rPr lang="en-US" altLang="en-US" smtClean="0"/>
              <a:pPr>
                <a:defRPr/>
              </a:pPr>
              <a:t>‹#›</a:t>
            </a:fld>
            <a:endParaRPr lang="en-US" altLang="en-US"/>
          </a:p>
        </p:txBody>
      </p:sp>
    </p:spTree>
    <p:extLst>
      <p:ext uri="{BB962C8B-B14F-4D97-AF65-F5344CB8AC3E}">
        <p14:creationId xmlns:p14="http://schemas.microsoft.com/office/powerpoint/2010/main" val="6124966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pPr>
              <a:defRPr/>
            </a:pPr>
            <a:fld id="{F100AEC7-49E3-482C-AB7B-3302BF85061B}" type="slidenum">
              <a:rPr lang="en-US" altLang="en-US" smtClean="0"/>
              <a:pPr>
                <a:defRPr/>
              </a:pPr>
              <a:t>‹#›</a:t>
            </a:fld>
            <a:endParaRPr lang="en-US" altLang="en-US"/>
          </a:p>
        </p:txBody>
      </p:sp>
    </p:spTree>
    <p:extLst>
      <p:ext uri="{BB962C8B-B14F-4D97-AF65-F5344CB8AC3E}">
        <p14:creationId xmlns:p14="http://schemas.microsoft.com/office/powerpoint/2010/main" val="18082390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pPr>
              <a:defRPr/>
            </a:pPr>
            <a:fld id="{8A9D63DF-965F-4292-96F0-2DB7E6223172}" type="slidenum">
              <a:rPr lang="en-US" altLang="en-US" smtClean="0"/>
              <a:pPr>
                <a:defRPr/>
              </a:pPr>
              <a:t>‹#›</a:t>
            </a:fld>
            <a:endParaRPr lang="en-US" altLang="en-US"/>
          </a:p>
        </p:txBody>
      </p:sp>
    </p:spTree>
    <p:extLst>
      <p:ext uri="{BB962C8B-B14F-4D97-AF65-F5344CB8AC3E}">
        <p14:creationId xmlns:p14="http://schemas.microsoft.com/office/powerpoint/2010/main" val="4463806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pPr>
              <a:defRPr/>
            </a:pPr>
            <a:fld id="{A6F1D1F2-F349-489E-B5D9-A8185BD6757F}" type="slidenum">
              <a:rPr lang="en-US" altLang="en-US" smtClean="0"/>
              <a:pPr>
                <a:defRPr/>
              </a:pPr>
              <a:t>‹#›</a:t>
            </a:fld>
            <a:endParaRPr lang="en-US" altLang="en-US"/>
          </a:p>
        </p:txBody>
      </p:sp>
    </p:spTree>
    <p:extLst>
      <p:ext uri="{BB962C8B-B14F-4D97-AF65-F5344CB8AC3E}">
        <p14:creationId xmlns:p14="http://schemas.microsoft.com/office/powerpoint/2010/main" val="6867692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pPr>
              <a:defRPr/>
            </a:pPr>
            <a:fld id="{727D5433-9AC9-4D34-8501-9403B1E64DBF}" type="slidenum">
              <a:rPr lang="en-US" altLang="en-US" smtClean="0"/>
              <a:pPr>
                <a:defRPr/>
              </a:pPr>
              <a:t>‹#›</a:t>
            </a:fld>
            <a:endParaRPr lang="en-US" altLang="en-US"/>
          </a:p>
        </p:txBody>
      </p:sp>
    </p:spTree>
    <p:extLst>
      <p:ext uri="{BB962C8B-B14F-4D97-AF65-F5344CB8AC3E}">
        <p14:creationId xmlns:p14="http://schemas.microsoft.com/office/powerpoint/2010/main" val="31497701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en-US" altLang="en-US"/>
          </a:p>
        </p:txBody>
      </p:sp>
      <p:sp>
        <p:nvSpPr>
          <p:cNvPr id="8" name="Footer Placeholder 7"/>
          <p:cNvSpPr>
            <a:spLocks noGrp="1"/>
          </p:cNvSpPr>
          <p:nvPr>
            <p:ph type="ftr" sz="quarter" idx="11"/>
          </p:nvPr>
        </p:nvSpPr>
        <p:spPr/>
        <p:txBody>
          <a:bodyPr/>
          <a:lstStyle/>
          <a:p>
            <a:pPr>
              <a:defRPr/>
            </a:pPr>
            <a:endParaRPr lang="en-US" altLang="en-US"/>
          </a:p>
        </p:txBody>
      </p:sp>
      <p:sp>
        <p:nvSpPr>
          <p:cNvPr id="9" name="Slide Number Placeholder 8"/>
          <p:cNvSpPr>
            <a:spLocks noGrp="1"/>
          </p:cNvSpPr>
          <p:nvPr>
            <p:ph type="sldNum" sz="quarter" idx="12"/>
          </p:nvPr>
        </p:nvSpPr>
        <p:spPr/>
        <p:txBody>
          <a:bodyPr/>
          <a:lstStyle/>
          <a:p>
            <a:pPr>
              <a:defRPr/>
            </a:pPr>
            <a:fld id="{8B93FF5D-D7A9-4A62-BDDB-9110067EB715}" type="slidenum">
              <a:rPr lang="en-US" altLang="en-US" smtClean="0"/>
              <a:pPr>
                <a:defRPr/>
              </a:pPr>
              <a:t>‹#›</a:t>
            </a:fld>
            <a:endParaRPr lang="en-US" altLang="en-US"/>
          </a:p>
        </p:txBody>
      </p:sp>
    </p:spTree>
    <p:extLst>
      <p:ext uri="{BB962C8B-B14F-4D97-AF65-F5344CB8AC3E}">
        <p14:creationId xmlns:p14="http://schemas.microsoft.com/office/powerpoint/2010/main" val="13395005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ltLang="en-US"/>
          </a:p>
        </p:txBody>
      </p:sp>
      <p:sp>
        <p:nvSpPr>
          <p:cNvPr id="4" name="Footer Placeholder 3"/>
          <p:cNvSpPr>
            <a:spLocks noGrp="1"/>
          </p:cNvSpPr>
          <p:nvPr>
            <p:ph type="ftr" sz="quarter" idx="11"/>
          </p:nvPr>
        </p:nvSpPr>
        <p:spPr/>
        <p:txBody>
          <a:bodyPr/>
          <a:lstStyle/>
          <a:p>
            <a:pPr>
              <a:defRPr/>
            </a:pPr>
            <a:endParaRPr lang="en-US" altLang="en-US"/>
          </a:p>
        </p:txBody>
      </p:sp>
      <p:sp>
        <p:nvSpPr>
          <p:cNvPr id="5" name="Slide Number Placeholder 4"/>
          <p:cNvSpPr>
            <a:spLocks noGrp="1"/>
          </p:cNvSpPr>
          <p:nvPr>
            <p:ph type="sldNum" sz="quarter" idx="12"/>
          </p:nvPr>
        </p:nvSpPr>
        <p:spPr/>
        <p:txBody>
          <a:bodyPr/>
          <a:lstStyle/>
          <a:p>
            <a:pPr>
              <a:defRPr/>
            </a:pPr>
            <a:fld id="{E14842D5-EBC5-4E20-9913-210AF12AD22D}" type="slidenum">
              <a:rPr lang="en-US" altLang="en-US" smtClean="0"/>
              <a:pPr>
                <a:defRPr/>
              </a:pPr>
              <a:t>‹#›</a:t>
            </a:fld>
            <a:endParaRPr lang="en-US" altLang="en-US"/>
          </a:p>
        </p:txBody>
      </p:sp>
    </p:spTree>
    <p:extLst>
      <p:ext uri="{BB962C8B-B14F-4D97-AF65-F5344CB8AC3E}">
        <p14:creationId xmlns:p14="http://schemas.microsoft.com/office/powerpoint/2010/main" val="3822162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en-US"/>
          </a:p>
        </p:txBody>
      </p:sp>
      <p:sp>
        <p:nvSpPr>
          <p:cNvPr id="3" name="Footer Placeholder 2"/>
          <p:cNvSpPr>
            <a:spLocks noGrp="1"/>
          </p:cNvSpPr>
          <p:nvPr>
            <p:ph type="ftr" sz="quarter" idx="11"/>
          </p:nvPr>
        </p:nvSpPr>
        <p:spPr/>
        <p:txBody>
          <a:bodyPr/>
          <a:lstStyle/>
          <a:p>
            <a:pPr>
              <a:defRPr/>
            </a:pPr>
            <a:endParaRPr lang="en-US" altLang="en-US"/>
          </a:p>
        </p:txBody>
      </p:sp>
      <p:sp>
        <p:nvSpPr>
          <p:cNvPr id="4" name="Slide Number Placeholder 3"/>
          <p:cNvSpPr>
            <a:spLocks noGrp="1"/>
          </p:cNvSpPr>
          <p:nvPr>
            <p:ph type="sldNum" sz="quarter" idx="12"/>
          </p:nvPr>
        </p:nvSpPr>
        <p:spPr/>
        <p:txBody>
          <a:bodyPr/>
          <a:lstStyle/>
          <a:p>
            <a:pPr>
              <a:defRPr/>
            </a:pPr>
            <a:fld id="{D76F2C18-0203-4CB2-A76B-00BB282FFCAE}" type="slidenum">
              <a:rPr lang="en-US" altLang="en-US" smtClean="0"/>
              <a:pPr>
                <a:defRPr/>
              </a:pPr>
              <a:t>‹#›</a:t>
            </a:fld>
            <a:endParaRPr lang="en-US" altLang="en-US"/>
          </a:p>
        </p:txBody>
      </p:sp>
    </p:spTree>
    <p:extLst>
      <p:ext uri="{BB962C8B-B14F-4D97-AF65-F5344CB8AC3E}">
        <p14:creationId xmlns:p14="http://schemas.microsoft.com/office/powerpoint/2010/main" val="30255968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pPr>
              <a:defRPr/>
            </a:pPr>
            <a:fld id="{EFD409BB-0C9D-4B9A-8E5D-9BCE5A5AFB13}" type="slidenum">
              <a:rPr lang="en-US" altLang="en-US" smtClean="0"/>
              <a:pPr>
                <a:defRPr/>
              </a:pPr>
              <a:t>‹#›</a:t>
            </a:fld>
            <a:endParaRPr lang="en-US" altLang="en-US"/>
          </a:p>
        </p:txBody>
      </p:sp>
    </p:spTree>
    <p:extLst>
      <p:ext uri="{BB962C8B-B14F-4D97-AF65-F5344CB8AC3E}">
        <p14:creationId xmlns:p14="http://schemas.microsoft.com/office/powerpoint/2010/main" val="1771329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pPr>
              <a:defRPr/>
            </a:pPr>
            <a:fld id="{625263EE-F66B-4EFD-ABEE-12019E1CC429}" type="slidenum">
              <a:rPr lang="en-US" altLang="en-US" smtClean="0"/>
              <a:pPr>
                <a:defRPr/>
              </a:pPr>
              <a:t>‹#›</a:t>
            </a:fld>
            <a:endParaRPr lang="en-US" altLang="en-US"/>
          </a:p>
        </p:txBody>
      </p:sp>
    </p:spTree>
    <p:extLst>
      <p:ext uri="{BB962C8B-B14F-4D97-AF65-F5344CB8AC3E}">
        <p14:creationId xmlns:p14="http://schemas.microsoft.com/office/powerpoint/2010/main" val="34771336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FC0F4E29-7CA2-4297-A963-091EE56E1830}" type="slidenum">
              <a:rPr lang="en-US" altLang="en-US" smtClean="0"/>
              <a:pPr>
                <a:defRPr/>
              </a:pPr>
              <a:t>‹#›</a:t>
            </a:fld>
            <a:endParaRPr lang="en-US" altLang="en-US"/>
          </a:p>
        </p:txBody>
      </p:sp>
    </p:spTree>
    <p:extLst>
      <p:ext uri="{BB962C8B-B14F-4D97-AF65-F5344CB8AC3E}">
        <p14:creationId xmlns:p14="http://schemas.microsoft.com/office/powerpoint/2010/main" val="1317685001"/>
      </p:ext>
    </p:extLst>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www.ccli.com/" TargetMode="External"/><Relationship Id="rId2" Type="http://schemas.openxmlformats.org/officeDocument/2006/relationships/hyperlink" Target="https://songselect.ccli.com/about/termsofuse"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0A27C08-7E11-E8CE-DB3A-A3E7F297E030}"/>
              </a:ext>
            </a:extLst>
          </p:cNvPr>
          <p:cNvSpPr>
            <a:spLocks noGrp="1"/>
          </p:cNvSpPr>
          <p:nvPr>
            <p:ph type="subTitle" idx="1"/>
          </p:nvPr>
        </p:nvSpPr>
        <p:spPr>
          <a:xfrm>
            <a:off x="1524000" y="2042846"/>
            <a:ext cx="9144000" cy="2772308"/>
          </a:xfrm>
        </p:spPr>
        <p:txBody>
          <a:bodyPr>
            <a:normAutofit/>
          </a:bodyPr>
          <a:lstStyle/>
          <a:p>
            <a:r>
              <a:rPr lang="en-US" dirty="0">
                <a:solidFill>
                  <a:schemeClr val="tx1"/>
                </a:solidFill>
              </a:rPr>
              <a:t>Verse 1</a:t>
            </a:r>
            <a:br>
              <a:rPr lang="en-US" dirty="0">
                <a:solidFill>
                  <a:schemeClr val="tx1"/>
                </a:solidFill>
              </a:rPr>
            </a:br>
            <a:r>
              <a:rPr lang="en-US" sz="4000" dirty="0">
                <a:solidFill>
                  <a:schemeClr val="tx1"/>
                </a:solidFill>
              </a:rPr>
              <a:t>I believe that God the Father</a:t>
            </a:r>
            <a:br>
              <a:rPr lang="en-US" sz="4000" dirty="0">
                <a:solidFill>
                  <a:schemeClr val="tx1"/>
                </a:solidFill>
              </a:rPr>
            </a:br>
            <a:r>
              <a:rPr lang="en-US" sz="4000" dirty="0">
                <a:solidFill>
                  <a:schemeClr val="tx1"/>
                </a:solidFill>
              </a:rPr>
              <a:t>Can be seen in God the Son,</a:t>
            </a:r>
            <a:br>
              <a:rPr lang="en-US" sz="4000" dirty="0">
                <a:solidFill>
                  <a:schemeClr val="tx1"/>
                </a:solidFill>
              </a:rPr>
            </a:br>
            <a:r>
              <a:rPr lang="en-US" sz="4000" dirty="0">
                <a:solidFill>
                  <a:schemeClr val="tx1"/>
                </a:solidFill>
              </a:rPr>
              <a:t>In the gentleness of Jesus</a:t>
            </a:r>
            <a:br>
              <a:rPr lang="en-US" sz="4000" dirty="0">
                <a:solidFill>
                  <a:schemeClr val="tx1"/>
                </a:solidFill>
              </a:rPr>
            </a:br>
            <a:r>
              <a:rPr lang="en-US" sz="4000" dirty="0">
                <a:solidFill>
                  <a:schemeClr val="tx1"/>
                </a:solidFill>
              </a:rPr>
              <a:t>Love for all the world is shown.</a:t>
            </a:r>
            <a:endParaRPr lang="en-AU" sz="4000" dirty="0">
              <a:solidFill>
                <a:schemeClr val="tx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0A27C08-7E11-E8CE-DB3A-A3E7F297E030}"/>
              </a:ext>
            </a:extLst>
          </p:cNvPr>
          <p:cNvSpPr>
            <a:spLocks noGrp="1"/>
          </p:cNvSpPr>
          <p:nvPr>
            <p:ph type="subTitle" idx="1"/>
          </p:nvPr>
        </p:nvSpPr>
        <p:spPr>
          <a:xfrm>
            <a:off x="1524000" y="2078850"/>
            <a:ext cx="9144000" cy="2358262"/>
          </a:xfrm>
        </p:spPr>
        <p:txBody>
          <a:bodyPr>
            <a:normAutofit/>
          </a:bodyPr>
          <a:lstStyle/>
          <a:p>
            <a:r>
              <a:rPr lang="en-US" sz="4000" dirty="0">
                <a:solidFill>
                  <a:schemeClr val="tx1"/>
                </a:solidFill>
              </a:rPr>
              <a:t>Though men crucify their </a:t>
            </a:r>
            <a:r>
              <a:rPr lang="en-US" sz="4000" dirty="0" err="1">
                <a:solidFill>
                  <a:schemeClr val="tx1"/>
                </a:solidFill>
              </a:rPr>
              <a:t>Saviour</a:t>
            </a:r>
            <a:r>
              <a:rPr lang="en-US" sz="4000" dirty="0">
                <a:solidFill>
                  <a:schemeClr val="tx1"/>
                </a:solidFill>
              </a:rPr>
              <a:t>,</a:t>
            </a:r>
            <a:br>
              <a:rPr lang="en-US" sz="4000" dirty="0">
                <a:solidFill>
                  <a:schemeClr val="tx1"/>
                </a:solidFill>
              </a:rPr>
            </a:br>
            <a:r>
              <a:rPr lang="en-US" sz="4000" dirty="0">
                <a:solidFill>
                  <a:schemeClr val="tx1"/>
                </a:solidFill>
              </a:rPr>
              <a:t>And his tenderness rebuff,</a:t>
            </a:r>
            <a:br>
              <a:rPr lang="en-US" sz="4000" dirty="0">
                <a:solidFill>
                  <a:schemeClr val="tx1"/>
                </a:solidFill>
              </a:rPr>
            </a:br>
            <a:r>
              <a:rPr lang="en-US" sz="4000" dirty="0">
                <a:solidFill>
                  <a:schemeClr val="tx1"/>
                </a:solidFill>
              </a:rPr>
              <a:t>God is love, the cross is saying,</a:t>
            </a:r>
            <a:br>
              <a:rPr lang="en-US" sz="4000" dirty="0">
                <a:solidFill>
                  <a:schemeClr val="tx1"/>
                </a:solidFill>
              </a:rPr>
            </a:br>
            <a:r>
              <a:rPr lang="en-US" sz="4000" dirty="0">
                <a:solidFill>
                  <a:schemeClr val="tx1"/>
                </a:solidFill>
              </a:rPr>
              <a:t>Calvary is proof enough.</a:t>
            </a:r>
            <a:endParaRPr lang="en-AU" sz="4000" dirty="0">
              <a:solidFill>
                <a:schemeClr val="tx1"/>
              </a:solidFill>
            </a:endParaRPr>
          </a:p>
        </p:txBody>
      </p:sp>
    </p:spTree>
    <p:extLst>
      <p:ext uri="{BB962C8B-B14F-4D97-AF65-F5344CB8AC3E}">
        <p14:creationId xmlns:p14="http://schemas.microsoft.com/office/powerpoint/2010/main" val="1159284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13FD3F8-6193-5719-8C38-9A9C99772296}"/>
              </a:ext>
            </a:extLst>
          </p:cNvPr>
          <p:cNvSpPr>
            <a:spLocks noGrp="1"/>
          </p:cNvSpPr>
          <p:nvPr>
            <p:ph type="subTitle" idx="1"/>
          </p:nvPr>
        </p:nvSpPr>
        <p:spPr>
          <a:xfrm>
            <a:off x="1524000" y="2024844"/>
            <a:ext cx="9144000" cy="2808312"/>
          </a:xfrm>
        </p:spPr>
        <p:txBody>
          <a:bodyPr/>
          <a:lstStyle/>
          <a:p>
            <a:r>
              <a:rPr lang="en-US" dirty="0">
                <a:solidFill>
                  <a:schemeClr val="tx1"/>
                </a:solidFill>
              </a:rPr>
              <a:t>Verse 2.</a:t>
            </a:r>
            <a:br>
              <a:rPr lang="en-US" dirty="0">
                <a:solidFill>
                  <a:schemeClr val="tx1"/>
                </a:solidFill>
              </a:rPr>
            </a:br>
            <a:r>
              <a:rPr lang="en-US" sz="4000" dirty="0">
                <a:solidFill>
                  <a:schemeClr val="tx1"/>
                </a:solidFill>
              </a:rPr>
              <a:t>I believe in transformation,</a:t>
            </a:r>
            <a:br>
              <a:rPr lang="en-US" sz="4000" dirty="0">
                <a:solidFill>
                  <a:schemeClr val="tx1"/>
                </a:solidFill>
              </a:rPr>
            </a:br>
            <a:r>
              <a:rPr lang="en-US" sz="4000" dirty="0">
                <a:solidFill>
                  <a:schemeClr val="tx1"/>
                </a:solidFill>
              </a:rPr>
              <a:t>God can change the hearts of men,</a:t>
            </a:r>
            <a:br>
              <a:rPr lang="en-US" sz="4000" dirty="0">
                <a:solidFill>
                  <a:schemeClr val="tx1"/>
                </a:solidFill>
              </a:rPr>
            </a:br>
            <a:r>
              <a:rPr lang="en-US" sz="4000" dirty="0">
                <a:solidFill>
                  <a:schemeClr val="tx1"/>
                </a:solidFill>
              </a:rPr>
              <a:t>And refine the evil nature</a:t>
            </a:r>
            <a:br>
              <a:rPr lang="en-US" sz="4000" dirty="0">
                <a:solidFill>
                  <a:schemeClr val="tx1"/>
                </a:solidFill>
              </a:rPr>
            </a:br>
            <a:r>
              <a:rPr lang="en-US" sz="4000" dirty="0">
                <a:solidFill>
                  <a:schemeClr val="tx1"/>
                </a:solidFill>
              </a:rPr>
              <a:t>Till it glows with grace again.</a:t>
            </a:r>
            <a:endParaRPr lang="en-AU" dirty="0">
              <a:solidFill>
                <a:schemeClr val="tx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13FD3F8-6193-5719-8C38-9A9C99772296}"/>
              </a:ext>
            </a:extLst>
          </p:cNvPr>
          <p:cNvSpPr>
            <a:spLocks noGrp="1"/>
          </p:cNvSpPr>
          <p:nvPr>
            <p:ph type="subTitle" idx="1"/>
          </p:nvPr>
        </p:nvSpPr>
        <p:spPr>
          <a:xfrm>
            <a:off x="1524000" y="2096852"/>
            <a:ext cx="9144000" cy="2664296"/>
          </a:xfrm>
        </p:spPr>
        <p:txBody>
          <a:bodyPr/>
          <a:lstStyle/>
          <a:p>
            <a:r>
              <a:rPr lang="en-US" sz="4000" dirty="0">
                <a:solidFill>
                  <a:schemeClr val="tx1"/>
                </a:solidFill>
              </a:rPr>
              <a:t>Others may reject the weakling,</a:t>
            </a:r>
            <a:br>
              <a:rPr lang="en-US" sz="4000" dirty="0">
                <a:solidFill>
                  <a:schemeClr val="tx1"/>
                </a:solidFill>
              </a:rPr>
            </a:br>
            <a:r>
              <a:rPr lang="en-US" sz="4000" dirty="0">
                <a:solidFill>
                  <a:schemeClr val="tx1"/>
                </a:solidFill>
              </a:rPr>
              <a:t>I believe he can be strong,</a:t>
            </a:r>
            <a:br>
              <a:rPr lang="en-US" sz="4000" dirty="0">
                <a:solidFill>
                  <a:schemeClr val="tx1"/>
                </a:solidFill>
              </a:rPr>
            </a:br>
            <a:r>
              <a:rPr lang="en-US" sz="4000" dirty="0">
                <a:solidFill>
                  <a:schemeClr val="tx1"/>
                </a:solidFill>
              </a:rPr>
              <a:t>To the family of Jesus</a:t>
            </a:r>
            <a:br>
              <a:rPr lang="en-US" sz="4000" dirty="0">
                <a:solidFill>
                  <a:schemeClr val="tx1"/>
                </a:solidFill>
              </a:rPr>
            </a:br>
            <a:r>
              <a:rPr lang="en-US" sz="4000" dirty="0">
                <a:solidFill>
                  <a:schemeClr val="tx1"/>
                </a:solidFill>
              </a:rPr>
              <a:t>All God's children may belong.</a:t>
            </a:r>
            <a:endParaRPr lang="en-AU" dirty="0">
              <a:solidFill>
                <a:schemeClr val="tx1"/>
              </a:solidFill>
            </a:endParaRPr>
          </a:p>
        </p:txBody>
      </p:sp>
    </p:spTree>
    <p:extLst>
      <p:ext uri="{BB962C8B-B14F-4D97-AF65-F5344CB8AC3E}">
        <p14:creationId xmlns:p14="http://schemas.microsoft.com/office/powerpoint/2010/main" val="2665788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757717-71A8-CCFE-4D60-C480068F3825}"/>
              </a:ext>
            </a:extLst>
          </p:cNvPr>
          <p:cNvSpPr>
            <a:spLocks noGrp="1"/>
          </p:cNvSpPr>
          <p:nvPr>
            <p:ph type="subTitle" idx="1"/>
          </p:nvPr>
        </p:nvSpPr>
        <p:spPr>
          <a:xfrm>
            <a:off x="1524000" y="2024844"/>
            <a:ext cx="9144000" cy="2808312"/>
          </a:xfrm>
        </p:spPr>
        <p:txBody>
          <a:bodyPr/>
          <a:lstStyle/>
          <a:p>
            <a:r>
              <a:rPr lang="en-US" dirty="0">
                <a:solidFill>
                  <a:schemeClr val="tx1"/>
                </a:solidFill>
              </a:rPr>
              <a:t>Verse 3. </a:t>
            </a:r>
            <a:br>
              <a:rPr lang="en-US" dirty="0">
                <a:solidFill>
                  <a:schemeClr val="tx1"/>
                </a:solidFill>
              </a:rPr>
            </a:br>
            <a:r>
              <a:rPr lang="en-US" sz="4000" dirty="0">
                <a:solidFill>
                  <a:schemeClr val="tx1"/>
                </a:solidFill>
              </a:rPr>
              <a:t>In a world of shifting values,</a:t>
            </a:r>
            <a:br>
              <a:rPr lang="en-US" sz="4000" dirty="0">
                <a:solidFill>
                  <a:schemeClr val="tx1"/>
                </a:solidFill>
              </a:rPr>
            </a:br>
            <a:r>
              <a:rPr lang="en-US" sz="4000" dirty="0">
                <a:solidFill>
                  <a:schemeClr val="tx1"/>
                </a:solidFill>
              </a:rPr>
              <a:t>There are standards that remain,</a:t>
            </a:r>
            <a:br>
              <a:rPr lang="en-US" sz="4000" dirty="0">
                <a:solidFill>
                  <a:schemeClr val="tx1"/>
                </a:solidFill>
              </a:rPr>
            </a:br>
            <a:r>
              <a:rPr lang="en-US" sz="4000" dirty="0">
                <a:solidFill>
                  <a:schemeClr val="tx1"/>
                </a:solidFill>
              </a:rPr>
              <a:t>I believe that holy living</a:t>
            </a:r>
            <a:br>
              <a:rPr lang="en-US" sz="4000" dirty="0">
                <a:solidFill>
                  <a:schemeClr val="tx1"/>
                </a:solidFill>
              </a:rPr>
            </a:br>
            <a:r>
              <a:rPr lang="en-US" sz="4000" dirty="0">
                <a:solidFill>
                  <a:schemeClr val="tx1"/>
                </a:solidFill>
              </a:rPr>
              <a:t>By God's grace we may attain.</a:t>
            </a:r>
            <a:endParaRPr lang="en-AU" dirty="0">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757717-71A8-CCFE-4D60-C480068F3825}"/>
              </a:ext>
            </a:extLst>
          </p:cNvPr>
          <p:cNvSpPr>
            <a:spLocks noGrp="1"/>
          </p:cNvSpPr>
          <p:nvPr>
            <p:ph type="subTitle" idx="1"/>
          </p:nvPr>
        </p:nvSpPr>
        <p:spPr>
          <a:xfrm>
            <a:off x="1524000" y="2132856"/>
            <a:ext cx="9144000" cy="2592288"/>
          </a:xfrm>
        </p:spPr>
        <p:txBody>
          <a:bodyPr>
            <a:normAutofit/>
          </a:bodyPr>
          <a:lstStyle/>
          <a:p>
            <a:r>
              <a:rPr lang="en-US" sz="4000" dirty="0">
                <a:solidFill>
                  <a:schemeClr val="tx1"/>
                </a:solidFill>
              </a:rPr>
              <a:t>All would hear the Holy Spirit</a:t>
            </a:r>
            <a:br>
              <a:rPr lang="en-US" sz="4000" dirty="0">
                <a:solidFill>
                  <a:schemeClr val="tx1"/>
                </a:solidFill>
              </a:rPr>
            </a:br>
            <a:r>
              <a:rPr lang="en-US" sz="4000" dirty="0">
                <a:solidFill>
                  <a:schemeClr val="tx1"/>
                </a:solidFill>
              </a:rPr>
              <a:t>If they listen to his voice,</a:t>
            </a:r>
            <a:br>
              <a:rPr lang="en-US" sz="4000" dirty="0">
                <a:solidFill>
                  <a:schemeClr val="tx1"/>
                </a:solidFill>
              </a:rPr>
            </a:br>
            <a:r>
              <a:rPr lang="en-US" sz="4000" dirty="0">
                <a:solidFill>
                  <a:schemeClr val="tx1"/>
                </a:solidFill>
              </a:rPr>
              <a:t>Every Christian may be Christlike</a:t>
            </a:r>
            <a:br>
              <a:rPr lang="en-US" sz="4000" dirty="0">
                <a:solidFill>
                  <a:schemeClr val="tx1"/>
                </a:solidFill>
              </a:rPr>
            </a:br>
            <a:r>
              <a:rPr lang="en-US" sz="4000" dirty="0">
                <a:solidFill>
                  <a:schemeClr val="tx1"/>
                </a:solidFill>
              </a:rPr>
              <a:t>And in liberty rejoice</a:t>
            </a:r>
            <a:endParaRPr lang="en-AU" sz="4000" dirty="0">
              <a:solidFill>
                <a:schemeClr val="tx1"/>
              </a:solidFill>
            </a:endParaRPr>
          </a:p>
        </p:txBody>
      </p:sp>
    </p:spTree>
    <p:extLst>
      <p:ext uri="{BB962C8B-B14F-4D97-AF65-F5344CB8AC3E}">
        <p14:creationId xmlns:p14="http://schemas.microsoft.com/office/powerpoint/2010/main" val="15918580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D9C9B799-A2F4-B09F-08E7-6D85D10153B5}"/>
              </a:ext>
            </a:extLst>
          </p:cNvPr>
          <p:cNvSpPr>
            <a:spLocks noGrp="1"/>
          </p:cNvSpPr>
          <p:nvPr>
            <p:ph type="subTitle" idx="1"/>
          </p:nvPr>
        </p:nvSpPr>
        <p:spPr>
          <a:xfrm>
            <a:off x="1524000" y="2024844"/>
            <a:ext cx="9144000" cy="2808312"/>
          </a:xfrm>
        </p:spPr>
        <p:txBody>
          <a:bodyPr/>
          <a:lstStyle/>
          <a:p>
            <a:r>
              <a:rPr lang="en-US" dirty="0">
                <a:solidFill>
                  <a:schemeClr val="tx1"/>
                </a:solidFill>
              </a:rPr>
              <a:t>Verse 4.</a:t>
            </a:r>
            <a:br>
              <a:rPr lang="en-US" dirty="0">
                <a:solidFill>
                  <a:schemeClr val="tx1"/>
                </a:solidFill>
              </a:rPr>
            </a:br>
            <a:r>
              <a:rPr lang="en-US" sz="4000" dirty="0">
                <a:solidFill>
                  <a:schemeClr val="tx1"/>
                </a:solidFill>
              </a:rPr>
              <a:t>All the promises of Jesus</a:t>
            </a:r>
            <a:br>
              <a:rPr lang="en-US" sz="4000" dirty="0">
                <a:solidFill>
                  <a:schemeClr val="tx1"/>
                </a:solidFill>
              </a:rPr>
            </a:br>
            <a:r>
              <a:rPr lang="en-US" sz="4000" dirty="0">
                <a:solidFill>
                  <a:schemeClr val="tx1"/>
                </a:solidFill>
              </a:rPr>
              <a:t>Are unchanged in every way,</a:t>
            </a:r>
            <a:br>
              <a:rPr lang="en-US" sz="4000" dirty="0">
                <a:solidFill>
                  <a:schemeClr val="tx1"/>
                </a:solidFill>
              </a:rPr>
            </a:br>
            <a:r>
              <a:rPr lang="en-US" sz="4000" dirty="0">
                <a:solidFill>
                  <a:schemeClr val="tx1"/>
                </a:solidFill>
              </a:rPr>
              <a:t>In my yesterdays I proved them,</a:t>
            </a:r>
            <a:br>
              <a:rPr lang="en-US" sz="4000" dirty="0">
                <a:solidFill>
                  <a:schemeClr val="tx1"/>
                </a:solidFill>
              </a:rPr>
            </a:br>
            <a:r>
              <a:rPr lang="en-US" sz="4000" dirty="0">
                <a:solidFill>
                  <a:schemeClr val="tx1"/>
                </a:solidFill>
              </a:rPr>
              <a:t>I believe them for today.</a:t>
            </a:r>
            <a:endParaRPr lang="en-AU" dirty="0">
              <a:solidFill>
                <a:schemeClr val="tx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1FE77AB-4E9C-EBC0-372B-0A8A3DAB61C5}"/>
              </a:ext>
            </a:extLst>
          </p:cNvPr>
          <p:cNvSpPr/>
          <p:nvPr/>
        </p:nvSpPr>
        <p:spPr>
          <a:xfrm>
            <a:off x="119063" y="5795963"/>
            <a:ext cx="4572000" cy="1062037"/>
          </a:xfrm>
          <a:prstGeom prst="rect">
            <a:avLst/>
          </a:prstGeom>
        </p:spPr>
        <p:txBody>
          <a:bodyPr>
            <a:spAutoFit/>
          </a:bodyPr>
          <a:lstStyle/>
          <a:p>
            <a:pPr eaLnBrk="1" hangingPunct="1">
              <a:defRPr/>
            </a:pPr>
            <a:r>
              <a:rPr lang="en-AU" sz="1050" dirty="0">
                <a:latin typeface="akagi_probook"/>
              </a:rPr>
              <a:t>CCLI Song # 3214785</a:t>
            </a:r>
          </a:p>
          <a:p>
            <a:pPr eaLnBrk="1" hangingPunct="1">
              <a:defRPr/>
            </a:pPr>
            <a:r>
              <a:rPr lang="en-AU" sz="1050" dirty="0">
                <a:latin typeface="akagi_probook"/>
              </a:rPr>
              <a:t>John </a:t>
            </a:r>
            <a:r>
              <a:rPr lang="en-AU" sz="1050" dirty="0" err="1">
                <a:latin typeface="akagi_probook"/>
              </a:rPr>
              <a:t>Gowans</a:t>
            </a:r>
            <a:endParaRPr lang="en-AU" sz="1050" dirty="0">
              <a:latin typeface="akagi_probook"/>
            </a:endParaRPr>
          </a:p>
          <a:p>
            <a:pPr eaLnBrk="1" hangingPunct="1">
              <a:buFont typeface="Arial" panose="020B0604020202020204" pitchFamily="34" charset="0"/>
              <a:buChar char="•"/>
              <a:defRPr/>
            </a:pPr>
            <a:r>
              <a:rPr lang="en-AU" sz="1050" dirty="0">
                <a:latin typeface="akagi_probook"/>
              </a:rPr>
              <a:t>© Salvationist Publishing &amp; Supplies Ltd. (Admin. by </a:t>
            </a:r>
            <a:r>
              <a:rPr lang="en-AU" sz="1050" dirty="0" err="1">
                <a:latin typeface="akagi_probook"/>
              </a:rPr>
              <a:t>CopyCare</a:t>
            </a:r>
            <a:r>
              <a:rPr lang="en-AU" sz="1050" dirty="0">
                <a:latin typeface="akagi_probook"/>
              </a:rPr>
              <a:t> Pacific Pty. Ltd.)</a:t>
            </a:r>
          </a:p>
          <a:p>
            <a:pPr eaLnBrk="1" hangingPunct="1">
              <a:defRPr/>
            </a:pPr>
            <a:r>
              <a:rPr lang="en-AU" sz="1050" i="1" dirty="0">
                <a:latin typeface="akagi_probook"/>
              </a:rPr>
              <a:t>For use solely with the </a:t>
            </a:r>
            <a:r>
              <a:rPr lang="en-AU" sz="1050" i="1" dirty="0" err="1">
                <a:latin typeface="akagi_probook"/>
              </a:rPr>
              <a:t>SongSelect</a:t>
            </a:r>
            <a:r>
              <a:rPr lang="en-AU" sz="1050" i="1" dirty="0">
                <a:latin typeface="akagi_probook"/>
              </a:rPr>
              <a:t>® </a:t>
            </a:r>
            <a:r>
              <a:rPr lang="en-AU" sz="1050" i="1" dirty="0">
                <a:latin typeface="akagi_probook"/>
                <a:hlinkClick r:id="rId2">
                  <a:extLst>
                    <a:ext uri="{A12FA001-AC4F-418D-AE19-62706E023703}">
                      <ahyp:hlinkClr xmlns:ahyp="http://schemas.microsoft.com/office/drawing/2018/hyperlinkcolor" val="tx"/>
                    </a:ext>
                  </a:extLst>
                </a:hlinkClick>
              </a:rPr>
              <a:t>Terms of Use</a:t>
            </a:r>
            <a:r>
              <a:rPr lang="en-AU" sz="1050" i="1" dirty="0">
                <a:latin typeface="akagi_probook"/>
              </a:rPr>
              <a:t>. All rights reserved. </a:t>
            </a:r>
            <a:r>
              <a:rPr lang="en-AU" sz="1050" i="1" dirty="0">
                <a:latin typeface="akagi_probook"/>
                <a:hlinkClick r:id="rId3">
                  <a:extLst>
                    <a:ext uri="{A12FA001-AC4F-418D-AE19-62706E023703}">
                      <ahyp:hlinkClr xmlns:ahyp="http://schemas.microsoft.com/office/drawing/2018/hyperlinkcolor" val="tx"/>
                    </a:ext>
                  </a:extLst>
                </a:hlinkClick>
              </a:rPr>
              <a:t>www.ccli.com</a:t>
            </a:r>
            <a:endParaRPr lang="en-AU" sz="1050" i="1" dirty="0">
              <a:latin typeface="akagi_probook"/>
            </a:endParaRPr>
          </a:p>
          <a:p>
            <a:pPr eaLnBrk="1" hangingPunct="1">
              <a:defRPr/>
            </a:pPr>
            <a:r>
              <a:rPr lang="en-AU" sz="1050" dirty="0">
                <a:latin typeface="akagi_probook"/>
              </a:rPr>
              <a:t>CCLI Licence #</a:t>
            </a:r>
          </a:p>
        </p:txBody>
      </p:sp>
      <p:sp>
        <p:nvSpPr>
          <p:cNvPr id="4" name="Subtitle 3">
            <a:extLst>
              <a:ext uri="{FF2B5EF4-FFF2-40B4-BE49-F238E27FC236}">
                <a16:creationId xmlns:a16="http://schemas.microsoft.com/office/drawing/2014/main" id="{D9C9B799-A2F4-B09F-08E7-6D85D10153B5}"/>
              </a:ext>
            </a:extLst>
          </p:cNvPr>
          <p:cNvSpPr>
            <a:spLocks noGrp="1"/>
          </p:cNvSpPr>
          <p:nvPr>
            <p:ph type="subTitle" idx="1"/>
          </p:nvPr>
        </p:nvSpPr>
        <p:spPr>
          <a:xfrm>
            <a:off x="1524000" y="2168860"/>
            <a:ext cx="9144000" cy="2520280"/>
          </a:xfrm>
        </p:spPr>
        <p:txBody>
          <a:bodyPr>
            <a:normAutofit/>
          </a:bodyPr>
          <a:lstStyle/>
          <a:p>
            <a:r>
              <a:rPr lang="en-US" sz="4000" dirty="0">
                <a:solidFill>
                  <a:schemeClr val="tx1"/>
                </a:solidFill>
              </a:rPr>
              <a:t>Still God gives his willing servant</a:t>
            </a:r>
            <a:br>
              <a:rPr lang="en-US" sz="4000" dirty="0">
                <a:solidFill>
                  <a:schemeClr val="tx1"/>
                </a:solidFill>
              </a:rPr>
            </a:br>
            <a:r>
              <a:rPr lang="en-US" sz="4000" dirty="0">
                <a:solidFill>
                  <a:schemeClr val="tx1"/>
                </a:solidFill>
              </a:rPr>
              <a:t>Full equipment for the task;</a:t>
            </a:r>
            <a:br>
              <a:rPr lang="en-US" sz="4000" dirty="0">
                <a:solidFill>
                  <a:schemeClr val="tx1"/>
                </a:solidFill>
              </a:rPr>
            </a:br>
            <a:r>
              <a:rPr lang="en-US" sz="4000" dirty="0">
                <a:solidFill>
                  <a:schemeClr val="tx1"/>
                </a:solidFill>
              </a:rPr>
              <a:t>Power is found by those who seek it,</a:t>
            </a:r>
            <a:br>
              <a:rPr lang="en-US" sz="4000" dirty="0">
                <a:solidFill>
                  <a:schemeClr val="tx1"/>
                </a:solidFill>
              </a:rPr>
            </a:br>
            <a:r>
              <a:rPr lang="en-US" sz="4000" dirty="0">
                <a:solidFill>
                  <a:schemeClr val="tx1"/>
                </a:solidFill>
              </a:rPr>
              <a:t>Grace is given to those who ask.</a:t>
            </a:r>
            <a:endParaRPr lang="en-AU" sz="4000" dirty="0">
              <a:solidFill>
                <a:schemeClr val="tx1"/>
              </a:solidFill>
            </a:endParaRPr>
          </a:p>
        </p:txBody>
      </p:sp>
    </p:spTree>
    <p:extLst>
      <p:ext uri="{BB962C8B-B14F-4D97-AF65-F5344CB8AC3E}">
        <p14:creationId xmlns:p14="http://schemas.microsoft.com/office/powerpoint/2010/main" val="383653326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3E4F19A7-A959-40BB-972C-4880BAF8EB09}"/>
    </a:ext>
  </a:extLst>
</a:theme>
</file>

<file path=docProps/app.xml><?xml version="1.0" encoding="utf-8"?>
<Properties xmlns="http://schemas.openxmlformats.org/officeDocument/2006/extended-properties" xmlns:vt="http://schemas.openxmlformats.org/officeDocument/2006/docPropsVTypes">
  <Template>Office Theme</Template>
  <TotalTime>187</TotalTime>
  <Words>286</Words>
  <Application>Microsoft Office PowerPoint</Application>
  <PresentationFormat>Widescreen</PresentationFormat>
  <Paragraphs>13</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akagi_probook</vt: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Salvation Army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324. I believe that God the Father Can be seen in God the Son, In the gentleness of Jesus Love for all the world is shown. Though men crucify their Saviour, And his tenderness rebuff, God is love, the cross is saying, Calvary is proof enough. </dc:title>
  <dc:creator>Perth Fortress</dc:creator>
  <cp:lastModifiedBy>Narelle Wheaton</cp:lastModifiedBy>
  <cp:revision>12</cp:revision>
  <dcterms:created xsi:type="dcterms:W3CDTF">2000-02-16T11:50:27Z</dcterms:created>
  <dcterms:modified xsi:type="dcterms:W3CDTF">2023-06-06T05:36:01Z</dcterms:modified>
</cp:coreProperties>
</file>